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8534400" cy="6400800"/>
  <p:notesSz cx="9144000" cy="6858000"/>
  <p:defaultTextStyle>
    <a:defPPr>
      <a:defRPr lang="en-US"/>
    </a:defPPr>
    <a:lvl1pPr marL="0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1pPr>
    <a:lvl2pPr marL="417972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2pPr>
    <a:lvl3pPr marL="835944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3pPr>
    <a:lvl4pPr marL="1253917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4pPr>
    <a:lvl5pPr marL="1671889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5pPr>
    <a:lvl6pPr marL="2089861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6pPr>
    <a:lvl7pPr marL="2507833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7pPr>
    <a:lvl8pPr marL="2925806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8pPr>
    <a:lvl9pPr marL="3343778" algn="l" defTabSz="835944" rtl="0" eaLnBrk="1" latinLnBrk="0" hangingPunct="1">
      <a:defRPr sz="1646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700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1047539"/>
            <a:ext cx="7254240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61902"/>
            <a:ext cx="6400800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0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2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07430" y="340783"/>
            <a:ext cx="1840230" cy="54243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740" y="340783"/>
            <a:ext cx="5414010" cy="54243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5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295" y="1595757"/>
            <a:ext cx="736092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295" y="4283500"/>
            <a:ext cx="736092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23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740" y="1703917"/>
            <a:ext cx="3627120" cy="4061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540" y="1703917"/>
            <a:ext cx="3627120" cy="4061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8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52" y="340785"/>
            <a:ext cx="7360920" cy="1237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52" y="1569085"/>
            <a:ext cx="3610451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852" y="2338070"/>
            <a:ext cx="3610451" cy="34389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20540" y="1569085"/>
            <a:ext cx="3628232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20540" y="2338070"/>
            <a:ext cx="3628232" cy="34389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1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89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2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52" y="426720"/>
            <a:ext cx="275256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232" y="921598"/>
            <a:ext cx="4320540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852" y="1920240"/>
            <a:ext cx="275256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10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52" y="426720"/>
            <a:ext cx="275256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28232" y="921598"/>
            <a:ext cx="4320540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852" y="1920240"/>
            <a:ext cx="275256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37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740" y="340785"/>
            <a:ext cx="736092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740" y="1703917"/>
            <a:ext cx="736092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" y="5932595"/>
            <a:ext cx="192024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D8A3F-6E0A-4099-B3F7-645F14D26B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7020" y="5932595"/>
            <a:ext cx="288036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27420" y="5932595"/>
            <a:ext cx="192024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7717-F8A6-4A7C-8187-6768AD222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5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500" y="2016522"/>
            <a:ext cx="6858000" cy="17907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540B"/>
                </a:solidFill>
              </a:rPr>
              <a:t>Imagine all your training tools in one easy-to-use platform.</a:t>
            </a:r>
            <a:endParaRPr lang="en-US" sz="4400" dirty="0">
              <a:solidFill>
                <a:srgbClr val="FF54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2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76" y="312769"/>
            <a:ext cx="6858000" cy="139422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540B"/>
                </a:solidFill>
              </a:rPr>
              <a:t>Recordkeeping</a:t>
            </a:r>
            <a:br>
              <a:rPr lang="en-US" sz="4400" dirty="0" smtClean="0">
                <a:solidFill>
                  <a:srgbClr val="FF540B"/>
                </a:solidFill>
              </a:rPr>
            </a:br>
            <a:r>
              <a:rPr lang="en-US" sz="4400" dirty="0" smtClean="0">
                <a:solidFill>
                  <a:srgbClr val="FF540B"/>
                </a:solidFill>
              </a:rPr>
              <a:t>&amp; Certification Tools</a:t>
            </a:r>
            <a:endParaRPr lang="en-US" sz="4400" b="1" dirty="0">
              <a:solidFill>
                <a:srgbClr val="FF540B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000" t="18000" r="31000" b="10889"/>
          <a:stretch/>
        </p:blipFill>
        <p:spPr>
          <a:xfrm>
            <a:off x="907522" y="1706991"/>
            <a:ext cx="6840854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6223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76" y="312769"/>
            <a:ext cx="6858000" cy="139422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540B"/>
                </a:solidFill>
              </a:rPr>
              <a:t>Recordkeeping</a:t>
            </a:r>
            <a:br>
              <a:rPr lang="en-US" sz="4400" dirty="0" smtClean="0">
                <a:solidFill>
                  <a:srgbClr val="FF540B"/>
                </a:solidFill>
              </a:rPr>
            </a:br>
            <a:r>
              <a:rPr lang="en-US" sz="4400" dirty="0" smtClean="0">
                <a:solidFill>
                  <a:srgbClr val="FF540B"/>
                </a:solidFill>
              </a:rPr>
              <a:t>&amp; Certification Tools</a:t>
            </a:r>
            <a:endParaRPr lang="en-US" sz="4400" b="1" dirty="0">
              <a:solidFill>
                <a:srgbClr val="FF540B"/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509" t="8740" r="24978" b="18961"/>
          <a:stretch/>
        </p:blipFill>
        <p:spPr bwMode="auto">
          <a:xfrm>
            <a:off x="890376" y="1706991"/>
            <a:ext cx="6858000" cy="4343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477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500" y="2016522"/>
            <a:ext cx="6858000" cy="17907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540B"/>
                </a:solidFill>
              </a:rPr>
              <a:t>Less hassle. More control.</a:t>
            </a:r>
            <a:br>
              <a:rPr lang="en-US" sz="4400" dirty="0" smtClean="0">
                <a:solidFill>
                  <a:srgbClr val="FF540B"/>
                </a:solidFill>
              </a:rPr>
            </a:br>
            <a:r>
              <a:rPr lang="en-US" sz="4400" b="1" dirty="0" smtClean="0">
                <a:solidFill>
                  <a:srgbClr val="FF540B"/>
                </a:solidFill>
              </a:rPr>
              <a:t>Schedule a demo now.</a:t>
            </a:r>
            <a:endParaRPr lang="en-US" sz="4400" b="1" dirty="0">
              <a:solidFill>
                <a:srgbClr val="FF54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59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18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Imagine all your training tools in one easy-to-use platform.</vt:lpstr>
      <vt:lpstr>Recordkeeping &amp; Certification Tools</vt:lpstr>
      <vt:lpstr>Recordkeeping &amp; Certification Tools</vt:lpstr>
      <vt:lpstr>Less hassle. More control. Schedule a demo now.</vt:lpstr>
    </vt:vector>
  </TitlesOfParts>
  <Company>AQTS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Imagine all your training tools in one easy-to-use platform.</dc:title>
  <dc:creator>Elizabeth Donahey</dc:creator>
  <cp:lastModifiedBy>Elizabeth Donahey</cp:lastModifiedBy>
  <cp:revision>12</cp:revision>
  <dcterms:created xsi:type="dcterms:W3CDTF">2015-06-03T21:02:20Z</dcterms:created>
  <dcterms:modified xsi:type="dcterms:W3CDTF">2015-06-03T21:15:48Z</dcterms:modified>
</cp:coreProperties>
</file>